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Como, na antiguidade,</a:t>
            </a:r>
          </a:p>
          <a:p>
            <a:r>
              <a:rPr lang="pt-BR" dirty="0"/>
              <a:t>Mostravas Teu querer, </a:t>
            </a:r>
          </a:p>
          <a:p>
            <a:r>
              <a:rPr lang="pt-BR" dirty="0"/>
              <a:t>Revela-me hoje e sempre </a:t>
            </a:r>
          </a:p>
          <a:p>
            <a:r>
              <a:rPr lang="pt-BR" dirty="0"/>
              <a:t>Qual seja o meu dever; </a:t>
            </a:r>
          </a:p>
        </p:txBody>
      </p:sp>
    </p:spTree>
    <p:extLst>
      <p:ext uri="{BB962C8B-B14F-4D97-AF65-F5344CB8AC3E}">
        <p14:creationId xmlns:p14="http://schemas.microsoft.com/office/powerpoint/2010/main" val="2790836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 somente, quero </a:t>
            </a:r>
          </a:p>
          <a:p>
            <a:r>
              <a:rPr lang="pt-BR" dirty="0"/>
              <a:t>Louvores entoar;</a:t>
            </a:r>
          </a:p>
          <a:p>
            <a:r>
              <a:rPr lang="pt-BR" dirty="0"/>
              <a:t>Teu nome, eternamente,</a:t>
            </a:r>
          </a:p>
          <a:p>
            <a:r>
              <a:rPr lang="pt-BR" dirty="0"/>
              <a:t>Engrandecer e honrar.</a:t>
            </a:r>
          </a:p>
        </p:txBody>
      </p:sp>
    </p:spTree>
    <p:extLst>
      <p:ext uri="{BB962C8B-B14F-4D97-AF65-F5344CB8AC3E}">
        <p14:creationId xmlns:p14="http://schemas.microsoft.com/office/powerpoint/2010/main" val="1656218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E30794-63AC-4ED9-ADA0-AEC32376FB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Faze-me ouvir, bem manso, </a:t>
            </a:r>
          </a:p>
          <a:p>
            <a:r>
              <a:rPr lang="pt-BR" dirty="0"/>
              <a:t>Em suave murmurar: </a:t>
            </a:r>
          </a:p>
          <a:p>
            <a:r>
              <a:rPr lang="pt-BR" dirty="0"/>
              <a:t>“Na cruz verti Meu sangue </a:t>
            </a:r>
          </a:p>
          <a:p>
            <a:r>
              <a:rPr lang="pt-BR" dirty="0"/>
              <a:t>Para te libertar.” </a:t>
            </a:r>
          </a:p>
        </p:txBody>
      </p:sp>
    </p:spTree>
    <p:extLst>
      <p:ext uri="{BB962C8B-B14F-4D97-AF65-F5344CB8AC3E}">
        <p14:creationId xmlns:p14="http://schemas.microsoft.com/office/powerpoint/2010/main" val="920032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946E95-3FB9-4B41-B5E1-C9E31D6093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Fala-me cada dia, </a:t>
            </a:r>
          </a:p>
          <a:p>
            <a:r>
              <a:rPr lang="pt-BR" dirty="0"/>
              <a:t>Fala com terno amor.</a:t>
            </a:r>
          </a:p>
          <a:p>
            <a:r>
              <a:rPr lang="pt-BR" dirty="0"/>
              <a:t>Segreda-me ao ouvido: </a:t>
            </a:r>
          </a:p>
          <a:p>
            <a:r>
              <a:rPr lang="pt-BR" dirty="0"/>
              <a:t>“Tu tens um Salvador!”</a:t>
            </a:r>
          </a:p>
        </p:txBody>
      </p:sp>
    </p:spTree>
    <p:extLst>
      <p:ext uri="{BB962C8B-B14F-4D97-AF65-F5344CB8AC3E}">
        <p14:creationId xmlns:p14="http://schemas.microsoft.com/office/powerpoint/2010/main" val="2941224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 à </a:t>
            </a:r>
            <a:r>
              <a:rPr lang="pt-BR" dirty="0" err="1"/>
              <a:t>minh’alma</a:t>
            </a:r>
            <a:r>
              <a:rPr lang="pt-BR" dirty="0"/>
              <a:t>, ó Cristo, </a:t>
            </a:r>
          </a:p>
          <a:p>
            <a:r>
              <a:rPr lang="pt-BR" dirty="0"/>
              <a:t>Fala-lhe com amor! </a:t>
            </a:r>
          </a:p>
          <a:p>
            <a:r>
              <a:rPr lang="pt-BR" dirty="0"/>
              <a:t>Fala-me com ternura: </a:t>
            </a:r>
          </a:p>
          <a:p>
            <a:r>
              <a:rPr lang="pt-BR" dirty="0"/>
              <a:t>“Eu sou teu Salvador!”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Faze-me bem-disposto </a:t>
            </a:r>
          </a:p>
          <a:p>
            <a:r>
              <a:rPr lang="pt-BR" dirty="0"/>
              <a:t>Para te obedecer, </a:t>
            </a:r>
          </a:p>
          <a:p>
            <a:r>
              <a:rPr lang="pt-BR" dirty="0"/>
              <a:t>Sempre louvar Teu nome </a:t>
            </a:r>
          </a:p>
          <a:p>
            <a:r>
              <a:rPr lang="pt-BR" dirty="0"/>
              <a:t>E dedicar-Te o ser.</a:t>
            </a:r>
          </a:p>
        </p:txBody>
      </p:sp>
    </p:spTree>
    <p:extLst>
      <p:ext uri="{BB962C8B-B14F-4D97-AF65-F5344CB8AC3E}">
        <p14:creationId xmlns:p14="http://schemas.microsoft.com/office/powerpoint/2010/main" val="1301153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E30794-63AC-4ED9-ADA0-AEC32376FB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Faze-me ouvir, bem manso, </a:t>
            </a:r>
          </a:p>
          <a:p>
            <a:r>
              <a:rPr lang="pt-BR" dirty="0"/>
              <a:t>Em suave murmurar: </a:t>
            </a:r>
          </a:p>
          <a:p>
            <a:r>
              <a:rPr lang="pt-BR" dirty="0"/>
              <a:t>“Na cruz verti Meu sangue </a:t>
            </a:r>
          </a:p>
          <a:p>
            <a:r>
              <a:rPr lang="pt-BR" dirty="0"/>
              <a:t>Para te libertar.” </a:t>
            </a:r>
          </a:p>
        </p:txBody>
      </p:sp>
    </p:spTree>
    <p:extLst>
      <p:ext uri="{BB962C8B-B14F-4D97-AF65-F5344CB8AC3E}">
        <p14:creationId xmlns:p14="http://schemas.microsoft.com/office/powerpoint/2010/main" val="309532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946E95-3FB9-4B41-B5E1-C9E31D6093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Fala-me cada dia, </a:t>
            </a:r>
          </a:p>
          <a:p>
            <a:r>
              <a:rPr lang="pt-BR" dirty="0"/>
              <a:t>Fala com terno amor.</a:t>
            </a:r>
          </a:p>
          <a:p>
            <a:r>
              <a:rPr lang="pt-BR" dirty="0"/>
              <a:t>Segreda-me ao ouvido: </a:t>
            </a:r>
          </a:p>
          <a:p>
            <a:r>
              <a:rPr lang="pt-BR" dirty="0"/>
              <a:t>“Tu tens um Salvador!”</a:t>
            </a:r>
          </a:p>
        </p:txBody>
      </p:sp>
    </p:spTree>
    <p:extLst>
      <p:ext uri="{BB962C8B-B14F-4D97-AF65-F5344CB8AC3E}">
        <p14:creationId xmlns:p14="http://schemas.microsoft.com/office/powerpoint/2010/main" val="2740258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 sempre aos Teus filhos, </a:t>
            </a:r>
          </a:p>
          <a:p>
            <a:r>
              <a:rPr lang="pt-BR" dirty="0"/>
              <a:t>Dá-lhes Tua direção; </a:t>
            </a:r>
          </a:p>
          <a:p>
            <a:r>
              <a:rPr lang="pt-BR" dirty="0"/>
              <a:t>Enche-os de alegria </a:t>
            </a:r>
          </a:p>
          <a:p>
            <a:r>
              <a:rPr lang="pt-BR" dirty="0"/>
              <a:t>Na lida, na oração; </a:t>
            </a:r>
          </a:p>
        </p:txBody>
      </p:sp>
    </p:spTree>
    <p:extLst>
      <p:ext uri="{BB962C8B-B14F-4D97-AF65-F5344CB8AC3E}">
        <p14:creationId xmlns:p14="http://schemas.microsoft.com/office/powerpoint/2010/main" val="1900787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Faze-os bem consagrados, </a:t>
            </a:r>
          </a:p>
          <a:p>
            <a:r>
              <a:rPr lang="pt-BR" dirty="0"/>
              <a:t>Prontos a trabalhar, </a:t>
            </a:r>
          </a:p>
          <a:p>
            <a:r>
              <a:rPr lang="pt-BR" dirty="0"/>
              <a:t>Para, do Reino eterno,</a:t>
            </a:r>
          </a:p>
          <a:p>
            <a:r>
              <a:rPr lang="pt-BR" dirty="0"/>
              <a:t>A vinda abreviar.</a:t>
            </a:r>
          </a:p>
        </p:txBody>
      </p:sp>
    </p:spTree>
    <p:extLst>
      <p:ext uri="{BB962C8B-B14F-4D97-AF65-F5344CB8AC3E}">
        <p14:creationId xmlns:p14="http://schemas.microsoft.com/office/powerpoint/2010/main" val="1287127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E30794-63AC-4ED9-ADA0-AEC32376FB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Faze-me ouvir, bem manso, </a:t>
            </a:r>
          </a:p>
          <a:p>
            <a:r>
              <a:rPr lang="pt-BR" dirty="0"/>
              <a:t>Em suave murmurar: </a:t>
            </a:r>
          </a:p>
          <a:p>
            <a:r>
              <a:rPr lang="pt-BR" dirty="0"/>
              <a:t>“Na cruz verti Meu sangue </a:t>
            </a:r>
          </a:p>
          <a:p>
            <a:r>
              <a:rPr lang="pt-BR" dirty="0"/>
              <a:t>Para te libertar.” </a:t>
            </a:r>
          </a:p>
        </p:txBody>
      </p:sp>
    </p:spTree>
    <p:extLst>
      <p:ext uri="{BB962C8B-B14F-4D97-AF65-F5344CB8AC3E}">
        <p14:creationId xmlns:p14="http://schemas.microsoft.com/office/powerpoint/2010/main" val="3060929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 À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946E95-3FB9-4B41-B5E1-C9E31D6093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Fala-me cada dia, </a:t>
            </a:r>
          </a:p>
          <a:p>
            <a:r>
              <a:rPr lang="pt-BR" dirty="0"/>
              <a:t>Fala com terno amor.</a:t>
            </a:r>
          </a:p>
          <a:p>
            <a:r>
              <a:rPr lang="pt-BR" dirty="0"/>
              <a:t>Segreda-me ao ouvido: </a:t>
            </a:r>
          </a:p>
          <a:p>
            <a:r>
              <a:rPr lang="pt-BR" dirty="0"/>
              <a:t>“Tu tens um Salvador!”</a:t>
            </a:r>
          </a:p>
        </p:txBody>
      </p:sp>
    </p:spTree>
    <p:extLst>
      <p:ext uri="{BB962C8B-B14F-4D97-AF65-F5344CB8AC3E}">
        <p14:creationId xmlns:p14="http://schemas.microsoft.com/office/powerpoint/2010/main" val="2186677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291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  <vt:lpstr>FALA À MINHA ALMA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2019-06-12T22:35:48Z</dcterms:modified>
</cp:coreProperties>
</file>

<file path=docProps/thumbnail.jpeg>
</file>